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17" r:id="rId5"/>
    <p:sldId id="307" r:id="rId6"/>
    <p:sldId id="309" r:id="rId7"/>
    <p:sldId id="263" r:id="rId8"/>
    <p:sldId id="310" r:id="rId9"/>
    <p:sldId id="311" r:id="rId10"/>
    <p:sldId id="3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0006E8-38F9-43E9-8C31-D1C7CE2BA8A0}" v="4" dt="2025-04-14T18:06:35.212"/>
  </p1510:revLst>
</p1510:revInfo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405" autoAdjust="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5/8/2025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5/8/2025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/>
          <a:p>
            <a:pPr algn="l"/>
            <a:r>
              <a:rPr lang="en-US" sz="4400" dirty="0"/>
              <a:t>NAME:NIMISHA GODGHATE</a:t>
            </a:r>
            <a:br>
              <a:rPr lang="en-US" sz="4400" dirty="0"/>
            </a:br>
            <a:r>
              <a:rPr lang="en-US" sz="4400" dirty="0"/>
              <a:t>PRN:202401080007</a:t>
            </a:r>
            <a:br>
              <a:rPr lang="en-US" sz="4400" dirty="0"/>
            </a:br>
            <a:r>
              <a:rPr lang="en-US" sz="4400" dirty="0"/>
              <a:t>ROLL NO:CS7-08</a:t>
            </a:r>
            <a:br>
              <a:rPr lang="en-US" sz="4400" dirty="0"/>
            </a:br>
            <a:r>
              <a:rPr lang="en-US" sz="4400" dirty="0"/>
              <a:t>TOPIC:UNDERSTANDING NESTED FOR LOOP AND ONE EXAMPLE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23CB8C-B292-BDE2-9A77-72DC1646C9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6080" y="62620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b="1" dirty="0"/>
              <a:t>Understanding nested for loop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7AB9575-7E9D-0644-3EB2-2D0F10F4A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9479" y="247529"/>
            <a:ext cx="2876951" cy="112410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E413AE-AEF1-A2BA-3852-19DBBAEE0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252" y="1544330"/>
            <a:ext cx="2848373" cy="11622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72CE48-76C1-6A93-1F77-1E924F93A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315" y="2879236"/>
            <a:ext cx="2848373" cy="11907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BFCF6D-AF16-7FFB-27F0-F86BFB509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252" y="4211684"/>
            <a:ext cx="2848373" cy="1200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773A15-42EC-8BEF-062B-F2F013259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789" y="5652473"/>
            <a:ext cx="2857899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 loop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3F239A-3A82-DAF9-A389-046E9BA32FB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914400" y="2038350"/>
            <a:ext cx="6004559" cy="3841454"/>
          </a:xfrm>
        </p:spPr>
      </p:pic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pPr algn="l"/>
            <a:r>
              <a:rPr lang="en-US" sz="3200" dirty="0"/>
              <a:t>Code:</a:t>
            </a:r>
            <a:br>
              <a:rPr lang="en-US" sz="3200" dirty="0"/>
            </a:br>
            <a:r>
              <a:rPr lang="en-US" sz="3200" dirty="0"/>
              <a:t>for </a:t>
            </a:r>
            <a:r>
              <a:rPr lang="en-US" sz="3200" dirty="0" err="1"/>
              <a:t>i</a:t>
            </a:r>
            <a:r>
              <a:rPr lang="en-US" sz="3200" dirty="0"/>
              <a:t> in range(1, 6):         # Rows: 1 to 5</a:t>
            </a:r>
            <a:br>
              <a:rPr lang="en-US" sz="3200" dirty="0"/>
            </a:br>
            <a:r>
              <a:rPr lang="en-US" sz="3200" dirty="0"/>
              <a:t> for j in range(1, 6):     # Columns: 1 to 5</a:t>
            </a:r>
            <a:br>
              <a:rPr lang="en-US" sz="3200" dirty="0"/>
            </a:br>
            <a:r>
              <a:rPr lang="en-US" sz="3200" dirty="0"/>
              <a:t> print(</a:t>
            </a:r>
            <a:r>
              <a:rPr lang="en-US" sz="3200" dirty="0" err="1"/>
              <a:t>i</a:t>
            </a:r>
            <a:r>
              <a:rPr lang="en-US" sz="3200" dirty="0"/>
              <a:t> * j, end="\t")</a:t>
            </a:r>
            <a:br>
              <a:rPr lang="en-US" sz="3200" dirty="0"/>
            </a:br>
            <a:r>
              <a:rPr lang="en-US" sz="3200" dirty="0"/>
              <a:t> print()</a:t>
            </a:r>
            <a:br>
              <a:rPr lang="en-US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61F42C-552A-3F39-C4AD-164A1DD7F9BA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784860" y="965442"/>
            <a:ext cx="8481060" cy="281161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BAC3D-60A1-816B-5C79-2E8B6D980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490" y="2375916"/>
            <a:ext cx="3605018" cy="2106168"/>
          </a:xfrm>
        </p:spPr>
        <p:txBody>
          <a:bodyPr/>
          <a:lstStyle/>
          <a:p>
            <a:r>
              <a:rPr lang="en-IN" sz="2400" b="1" i="0" dirty="0">
                <a:solidFill>
                  <a:srgbClr val="07071B"/>
                </a:solidFill>
                <a:effectLst/>
                <a:latin typeface="Poppins" panose="00000500000000000000" pitchFamily="2" charset="0"/>
              </a:rPr>
              <a:t>Logical Mistakes</a:t>
            </a:r>
            <a:br>
              <a:rPr lang="en-IN" b="1" i="0" dirty="0">
                <a:solidFill>
                  <a:srgbClr val="07071B"/>
                </a:solidFill>
                <a:effectLst/>
                <a:latin typeface="Poppins" panose="00000500000000000000" pitchFamily="2" charset="0"/>
              </a:rPr>
            </a:b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Be cautious with loop ranges to prevent logical errors, such as infinite loops, which can cause the program to hang.</a:t>
            </a:r>
            <a:br>
              <a:rPr lang="en-US" sz="20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2000" b="0" i="0" dirty="0">
                <a:solidFill>
                  <a:schemeClr val="tx1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</a:b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/>
          <a:lstStyle/>
          <a:p>
            <a:pPr marL="0" indent="0">
              <a:buNone/>
            </a:pPr>
            <a:r>
              <a:rPr lang="en-IN" b="1" i="0" dirty="0">
                <a:solidFill>
                  <a:srgbClr val="07071B"/>
                </a:solidFill>
                <a:effectLst/>
                <a:latin typeface="Poppins" panose="020B0502040204020203" pitchFamily="2" charset="0"/>
              </a:rPr>
              <a:t>Performance Issues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7071B"/>
                </a:solidFill>
                <a:effectLst/>
                <a:latin typeface="Roboto" panose="020F0502020204030204" pitchFamily="2" charset="0"/>
              </a:rPr>
              <a:t>Nested loops can lead to significant performance degradation, especially with high iteration counts, resulting in millions of operations.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152142" y="2092452"/>
            <a:ext cx="3760469" cy="2807208"/>
          </a:xfrm>
        </p:spPr>
        <p:txBody>
          <a:bodyPr/>
          <a:lstStyle/>
          <a:p>
            <a:r>
              <a:rPr lang="en-IN" b="1" i="0" dirty="0">
                <a:solidFill>
                  <a:srgbClr val="07071B"/>
                </a:solidFill>
                <a:effectLst/>
                <a:latin typeface="Poppins" panose="00000500000000000000" pitchFamily="2" charset="0"/>
              </a:rPr>
              <a:t>Indentation Errors</a:t>
            </a:r>
          </a:p>
          <a:p>
            <a:r>
              <a:rPr lang="en-US" b="0" i="0" dirty="0">
                <a:solidFill>
                  <a:srgbClr val="07071B"/>
                </a:solidFill>
                <a:effectLst/>
                <a:latin typeface="Roboto" panose="02000000000000000000" pitchFamily="2" charset="0"/>
              </a:rPr>
              <a:t>Proper indentation is crucial in nested loops to avoid syntax errors and unintended behavior in the code execution.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12FDC-7484-2B3B-E496-144348256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{92D732E0-DD53-4581-B78C-E0D2A6AC76A2}tf11964407_win32</Template>
  <TotalTime>68</TotalTime>
  <Words>166</Words>
  <Application>Microsoft Office PowerPoint</Application>
  <PresentationFormat>Widescreen</PresentationFormat>
  <Paragraphs>20</Paragraphs>
  <Slides>7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Custom</vt:lpstr>
      <vt:lpstr>NAME:NIMISHA GODGHATE PRN:202401080007 ROLL NO:CS7-08 TOPIC:UNDERSTANDING NESTED FOR LOOP AND ONE EXAMPLE</vt:lpstr>
      <vt:lpstr>Understanding nested for loop </vt:lpstr>
      <vt:lpstr>Nested for loop</vt:lpstr>
      <vt:lpstr>Code: for i in range(1, 6):         # Rows: 1 to 5  for j in range(1, 6):     # Columns: 1 to 5  print(i * j, end="\t")  print() </vt:lpstr>
      <vt:lpstr>PowerPoint Presentation</vt:lpstr>
      <vt:lpstr>Logical Mistakes Be cautious with loop ranges to prevent logical errors, such as infinite loops, which can cause the program to hang. 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Nimisha Godghate</dc:creator>
  <cp:lastModifiedBy>Nimisha Godghate</cp:lastModifiedBy>
  <cp:revision>2</cp:revision>
  <dcterms:created xsi:type="dcterms:W3CDTF">2025-04-14T15:28:13Z</dcterms:created>
  <dcterms:modified xsi:type="dcterms:W3CDTF">2025-05-08T07:47:45Z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